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60" r:id="rId6"/>
    <p:sldId id="280" r:id="rId7"/>
    <p:sldId id="275" r:id="rId8"/>
    <p:sldId id="278" r:id="rId9"/>
    <p:sldId id="274" r:id="rId10"/>
    <p:sldId id="267" r:id="rId11"/>
  </p:sldIdLst>
  <p:sldSz cx="9144000" cy="5143500" type="screen16x9"/>
  <p:notesSz cx="6858000" cy="9144000"/>
  <p:defaultTextStyle>
    <a:defPPr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16633A-9659-47A7-9B64-473B960A9BD3}" v="50" dt="2026-09-03T11:05:51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362A2-D395-4BC4-8656-63DA0B90B2E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F01D0-2206-419D-B065-57B144B8A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385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706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ED37D-14D6-6E7F-D83B-F269734A5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9A0E08-3127-71EB-4D1B-C67F2C6F4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FFB9F-2BCA-D3B7-20E0-CA59AF63A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07466-4DD5-C0A5-77B3-BAF8ABF039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30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10FE5-C841-1003-51A2-295B50B5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D1897B-054E-A2AA-A7F2-398CF83FB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00161-BF02-CF1B-5182-8729FAE86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6261A-A7AC-07BD-B9C1-816D7D7DF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368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CA4C8-0B4D-D666-1752-54EB21346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234C11-DB74-E621-0B1B-45A599626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D30F3E-93FF-9986-1162-8F4E5F325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6C6EC-7A1B-889E-5B7E-811513B42A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981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DB931-F29A-9461-99DF-5C2BB2DAE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6A4C8C-1CB9-0ECD-4708-3B163ABC1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46AE4D-174F-695C-DC3D-C183CFD27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A5705-EEBA-5ED9-7666-B38D41056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727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36164"/>
            <a:ext cx="7772400" cy="1102519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791200" cy="857250"/>
          </a:xfrm>
        </p:spPr>
        <p:txBody>
          <a:bodyPr>
            <a:norm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Autofit/>
          </a:bodyPr>
          <a:lstStyle>
            <a:lvl1pPr algn="l">
              <a:defRPr sz="3200" b="1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823857" cy="857250"/>
          </a:xfrm>
        </p:spPr>
        <p:txBody>
          <a:bodyPr>
            <a:norm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118" y="1208586"/>
            <a:ext cx="4038600" cy="340695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8586"/>
            <a:ext cx="4038600" cy="340695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823857" cy="857250"/>
          </a:xfrm>
        </p:spPr>
        <p:txBody>
          <a:bodyPr/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3229"/>
            <a:ext cx="4040188" cy="767384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1916934"/>
            <a:ext cx="4040188" cy="2677687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63229"/>
            <a:ext cx="4041775" cy="767384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6" y="1916934"/>
            <a:ext cx="4041775" cy="267768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823857" cy="857250"/>
          </a:xfrm>
        </p:spPr>
        <p:txBody>
          <a:bodyPr/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6765"/>
            <a:ext cx="3008313" cy="871538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76325"/>
            <a:ext cx="5111750" cy="3518298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024743"/>
            <a:ext cx="3008313" cy="256988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90599"/>
            <a:ext cx="5486400" cy="25550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69181"/>
            <a:ext cx="2057400" cy="3290888"/>
          </a:xfrm>
        </p:spPr>
        <p:txBody>
          <a:bodyPr vert="eaVert"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069181"/>
            <a:ext cx="6019800" cy="3290888"/>
          </a:xfrm>
        </p:spPr>
        <p:txBody>
          <a:bodyPr vert="eaVert"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71750"/>
            <a:ext cx="7772400" cy="1102519"/>
          </a:xfrm>
        </p:spPr>
        <p:txBody>
          <a:bodyPr>
            <a:noAutofit/>
          </a:bodyPr>
          <a:lstStyle/>
          <a:p>
            <a:r>
              <a:rPr lang="en-GB" sz="3000">
                <a:latin typeface="Segoe UI" panose="020B0502040204020203" pitchFamily="34" charset="0"/>
                <a:cs typeface="Segoe UI" panose="020B0502040204020203" pitchFamily="34" charset="0"/>
              </a:rPr>
              <a:t>Bonfire Night &amp; Fireworks</a:t>
            </a:r>
            <a:br>
              <a:rPr lang="en-GB" sz="300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GB" sz="300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sz="3000">
                <a:latin typeface="Segoe UI" panose="020B0502040204020203" pitchFamily="34" charset="0"/>
                <a:cs typeface="Segoe UI" panose="020B0502040204020203" pitchFamily="34" charset="0"/>
              </a:rPr>
              <a:t>Reinforcement Session </a:t>
            </a:r>
            <a:endParaRPr lang="en-US" sz="3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80"/>
            <a:ext cx="5791200" cy="857250"/>
          </a:xfrm>
        </p:spPr>
        <p:txBody>
          <a:bodyPr/>
          <a:lstStyle/>
          <a:p>
            <a:r>
              <a:rPr lang="en-GB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BONFIRE NIGHT…</a:t>
            </a:r>
          </a:p>
        </p:txBody>
      </p:sp>
      <p:pic>
        <p:nvPicPr>
          <p:cNvPr id="4" name="Picture 3" descr="Bonfire Night Fireworks Liverpool 2018 | Bonfire Night Firew… | Flick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4854"/>
            <a:ext cx="1517073" cy="938645"/>
          </a:xfrm>
          <a:prstGeom prst="rect">
            <a:avLst/>
          </a:prstGeom>
        </p:spPr>
      </p:pic>
      <p:pic>
        <p:nvPicPr>
          <p:cNvPr id="5" name="Picture 4" descr="Bonfire Photo · Free Stock Photo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074" y="4204854"/>
            <a:ext cx="1309254" cy="938646"/>
          </a:xfrm>
          <a:prstGeom prst="rect">
            <a:avLst/>
          </a:prstGeom>
        </p:spPr>
      </p:pic>
      <p:pic>
        <p:nvPicPr>
          <p:cNvPr id="6" name="Picture 5" descr="The Best New Year’s Eve Fireworks Displays in the UK">
            <a:extLst>
              <a:ext uri="{FF2B5EF4-FFF2-40B4-BE49-F238E27FC236}">
                <a16:creationId xmlns:a16="http://schemas.microsoft.com/office/drawing/2014/main" id="{E4D5AEDE-CFA3-F150-BD81-58E732C36E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4204854"/>
            <a:ext cx="2202543" cy="9386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5C7EA4-F5EC-5DCB-4BA0-4AC9F26850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0686" y="4204853"/>
            <a:ext cx="1843314" cy="9386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8843A0-EF6C-C500-9142-D83886C467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1943" y="4204853"/>
            <a:ext cx="2278743" cy="93864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B1DE959-948F-1D83-E7D2-15C6ECB10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217" y="1119979"/>
            <a:ext cx="8735291" cy="3394472"/>
          </a:xfrm>
        </p:spPr>
        <p:txBody>
          <a:bodyPr>
            <a:normAutofit/>
          </a:bodyPr>
          <a:lstStyle/>
          <a:p>
            <a:r>
              <a:rPr lang="en-GB" sz="2500">
                <a:latin typeface="Segoe UI" panose="020B0502040204020203" pitchFamily="34" charset="0"/>
                <a:cs typeface="Segoe UI" panose="020B0502040204020203" pitchFamily="34" charset="0"/>
              </a:rPr>
              <a:t>Most people don't set out to make bad decisions </a:t>
            </a:r>
          </a:p>
          <a:p>
            <a:pPr algn="ctr"/>
            <a:endParaRPr lang="en-GB" sz="25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sz="2500">
                <a:latin typeface="Segoe UI" panose="020B0502040204020203" pitchFamily="34" charset="0"/>
                <a:cs typeface="Segoe UI" panose="020B0502040204020203" pitchFamily="34" charset="0"/>
              </a:rPr>
              <a:t>Problems often happen because of pressure from friends, wanting to fit in or not thinking about the consequences</a:t>
            </a:r>
            <a:r>
              <a:rPr lang="en-GB" sz="2500">
                <a:latin typeface="Aptos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97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F01924-1DB5-9C2E-4BF4-BEB6788B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42248FD-E8ED-CBB4-A450-27F5D1E0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8E7C87-88A2-69C0-E77B-9DC32BCB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482600"/>
            <a:ext cx="2571749" cy="26769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50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REFLECTION…</a:t>
            </a:r>
            <a:endParaRPr lang="en-US" sz="2500" kern="120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DAD58E-6161-886E-7688-9A5E610B99F0}"/>
              </a:ext>
            </a:extLst>
          </p:cNvPr>
          <p:cNvSpPr txBox="1"/>
          <p:nvPr/>
        </p:nvSpPr>
        <p:spPr>
          <a:xfrm>
            <a:off x="480059" y="3473370"/>
            <a:ext cx="2571750" cy="1177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GB" sz="1900" kern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What's the biggest consequence people your age often don't think about?</a:t>
            </a:r>
          </a:p>
        </p:txBody>
      </p:sp>
      <p:pic>
        <p:nvPicPr>
          <p:cNvPr id="5" name="Picture 4" descr="Bonfire Photo · Free Stock Photo">
            <a:extLst>
              <a:ext uri="{FF2B5EF4-FFF2-40B4-BE49-F238E27FC236}">
                <a16:creationId xmlns:a16="http://schemas.microsoft.com/office/drawing/2014/main" id="{34A6E44F-B305-F6B0-7059-65499342C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r="25464" b="3"/>
          <a:stretch>
            <a:fillRect/>
          </a:stretch>
        </p:blipFill>
        <p:spPr>
          <a:xfrm>
            <a:off x="3516583" y="-4"/>
            <a:ext cx="2444329" cy="2320804"/>
          </a:xfrm>
          <a:custGeom>
            <a:avLst/>
            <a:gdLst/>
            <a:ahLst/>
            <a:cxnLst/>
            <a:rect l="l" t="t" r="r" b="b"/>
            <a:pathLst>
              <a:path w="3259105" h="3094406">
                <a:moveTo>
                  <a:pt x="11386" y="0"/>
                </a:moveTo>
                <a:lnTo>
                  <a:pt x="3241316" y="0"/>
                </a:lnTo>
                <a:lnTo>
                  <a:pt x="3237494" y="140685"/>
                </a:lnTo>
                <a:cubicBezTo>
                  <a:pt x="3238096" y="312748"/>
                  <a:pt x="3251393" y="484543"/>
                  <a:pt x="3249125" y="655694"/>
                </a:cubicBezTo>
                <a:cubicBezTo>
                  <a:pt x="3247916" y="750937"/>
                  <a:pt x="3225234" y="845926"/>
                  <a:pt x="3229467" y="941423"/>
                </a:cubicBezTo>
                <a:cubicBezTo>
                  <a:pt x="3241867" y="1230835"/>
                  <a:pt x="3237785" y="1520374"/>
                  <a:pt x="3253965" y="1809659"/>
                </a:cubicBezTo>
                <a:cubicBezTo>
                  <a:pt x="3264430" y="1950656"/>
                  <a:pt x="3258909" y="2092163"/>
                  <a:pt x="3237482" y="2232284"/>
                </a:cubicBezTo>
                <a:cubicBezTo>
                  <a:pt x="3219637" y="2337305"/>
                  <a:pt x="3230677" y="2443216"/>
                  <a:pt x="3238238" y="2548745"/>
                </a:cubicBezTo>
                <a:cubicBezTo>
                  <a:pt x="3247462" y="2676497"/>
                  <a:pt x="3252453" y="2804124"/>
                  <a:pt x="3237330" y="2932130"/>
                </a:cubicBezTo>
                <a:cubicBezTo>
                  <a:pt x="3234609" y="2954893"/>
                  <a:pt x="3233201" y="2977688"/>
                  <a:pt x="3232714" y="3000503"/>
                </a:cubicBezTo>
                <a:lnTo>
                  <a:pt x="3233615" y="3068153"/>
                </a:lnTo>
                <a:lnTo>
                  <a:pt x="3188413" y="3064932"/>
                </a:lnTo>
                <a:cubicBezTo>
                  <a:pt x="3039240" y="3057221"/>
                  <a:pt x="2889775" y="3057530"/>
                  <a:pt x="2740627" y="3065836"/>
                </a:cubicBezTo>
                <a:cubicBezTo>
                  <a:pt x="2641415" y="3072036"/>
                  <a:pt x="2543982" y="3095285"/>
                  <a:pt x="2443754" y="3094381"/>
                </a:cubicBezTo>
                <a:cubicBezTo>
                  <a:pt x="2190453" y="3091669"/>
                  <a:pt x="1936390" y="3075782"/>
                  <a:pt x="1682327" y="3078752"/>
                </a:cubicBezTo>
                <a:cubicBezTo>
                  <a:pt x="1674197" y="3078882"/>
                  <a:pt x="1666067" y="3076944"/>
                  <a:pt x="1657937" y="3076944"/>
                </a:cubicBezTo>
                <a:cubicBezTo>
                  <a:pt x="1524046" y="3071390"/>
                  <a:pt x="1390155" y="3066482"/>
                  <a:pt x="1256136" y="3078623"/>
                </a:cubicBezTo>
                <a:cubicBezTo>
                  <a:pt x="1168104" y="3086502"/>
                  <a:pt x="1080452" y="3095932"/>
                  <a:pt x="991530" y="3090248"/>
                </a:cubicBezTo>
                <a:cubicBezTo>
                  <a:pt x="867801" y="3082369"/>
                  <a:pt x="744072" y="3076686"/>
                  <a:pt x="620090" y="3080948"/>
                </a:cubicBezTo>
                <a:cubicBezTo>
                  <a:pt x="570293" y="3082369"/>
                  <a:pt x="520497" y="3080948"/>
                  <a:pt x="470828" y="3080948"/>
                </a:cubicBezTo>
                <a:lnTo>
                  <a:pt x="469939" y="3081207"/>
                </a:lnTo>
                <a:cubicBezTo>
                  <a:pt x="437418" y="3081207"/>
                  <a:pt x="404898" y="3081982"/>
                  <a:pt x="372378" y="3081207"/>
                </a:cubicBezTo>
                <a:cubicBezTo>
                  <a:pt x="311022" y="3079786"/>
                  <a:pt x="249634" y="3076944"/>
                  <a:pt x="188230" y="3075879"/>
                </a:cubicBezTo>
                <a:lnTo>
                  <a:pt x="19434" y="3080760"/>
                </a:lnTo>
                <a:lnTo>
                  <a:pt x="23335" y="2940210"/>
                </a:lnTo>
                <a:cubicBezTo>
                  <a:pt x="23652" y="2892334"/>
                  <a:pt x="22808" y="2844419"/>
                  <a:pt x="20355" y="2796447"/>
                </a:cubicBezTo>
                <a:cubicBezTo>
                  <a:pt x="13984" y="2674257"/>
                  <a:pt x="1879" y="2552193"/>
                  <a:pt x="9780" y="2429876"/>
                </a:cubicBezTo>
                <a:cubicBezTo>
                  <a:pt x="16112" y="2301583"/>
                  <a:pt x="14277" y="2173022"/>
                  <a:pt x="4301" y="2044958"/>
                </a:cubicBezTo>
                <a:cubicBezTo>
                  <a:pt x="-1433" y="1980958"/>
                  <a:pt x="-1433" y="1916563"/>
                  <a:pt x="4301" y="1852563"/>
                </a:cubicBezTo>
                <a:cubicBezTo>
                  <a:pt x="20584" y="1696404"/>
                  <a:pt x="24839" y="1539213"/>
                  <a:pt x="17042" y="1382404"/>
                </a:cubicBezTo>
                <a:cubicBezTo>
                  <a:pt x="12582" y="1264291"/>
                  <a:pt x="4810" y="1146306"/>
                  <a:pt x="10288" y="1027939"/>
                </a:cubicBezTo>
                <a:cubicBezTo>
                  <a:pt x="16786" y="889439"/>
                  <a:pt x="21756" y="750813"/>
                  <a:pt x="15386" y="612313"/>
                </a:cubicBezTo>
                <a:cubicBezTo>
                  <a:pt x="8683" y="463705"/>
                  <a:pt x="9868" y="314846"/>
                  <a:pt x="18952" y="166364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810AE2-A188-7C08-4901-74845AFA4D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67" r="27993" b="3"/>
          <a:stretch>
            <a:fillRect/>
          </a:stretch>
        </p:blipFill>
        <p:spPr>
          <a:xfrm>
            <a:off x="3512394" y="2443817"/>
            <a:ext cx="2444892" cy="2699689"/>
          </a:xfrm>
          <a:custGeom>
            <a:avLst/>
            <a:gdLst/>
            <a:ahLst/>
            <a:cxnLst/>
            <a:rect l="l" t="t" r="r" b="b"/>
            <a:pathLst>
              <a:path w="3259855" h="3599585">
                <a:moveTo>
                  <a:pt x="954022" y="498"/>
                </a:moveTo>
                <a:cubicBezTo>
                  <a:pt x="1119756" y="-3044"/>
                  <a:pt x="1286080" y="13085"/>
                  <a:pt x="1451761" y="24419"/>
                </a:cubicBezTo>
                <a:cubicBezTo>
                  <a:pt x="1625133" y="36367"/>
                  <a:pt x="1799027" y="38046"/>
                  <a:pt x="1972590" y="29457"/>
                </a:cubicBezTo>
                <a:cubicBezTo>
                  <a:pt x="2098351" y="23256"/>
                  <a:pt x="2223604" y="9049"/>
                  <a:pt x="2349873" y="12278"/>
                </a:cubicBezTo>
                <a:cubicBezTo>
                  <a:pt x="2532672" y="16928"/>
                  <a:pt x="2715343" y="23773"/>
                  <a:pt x="2898396" y="19124"/>
                </a:cubicBezTo>
                <a:cubicBezTo>
                  <a:pt x="2963040" y="17526"/>
                  <a:pt x="3027701" y="14038"/>
                  <a:pt x="3092353" y="11720"/>
                </a:cubicBezTo>
                <a:lnTo>
                  <a:pt x="3250836" y="11402"/>
                </a:lnTo>
                <a:lnTo>
                  <a:pt x="3254106" y="90752"/>
                </a:lnTo>
                <a:cubicBezTo>
                  <a:pt x="3254106" y="138488"/>
                  <a:pt x="3252140" y="186224"/>
                  <a:pt x="3248209" y="233871"/>
                </a:cubicBezTo>
                <a:cubicBezTo>
                  <a:pt x="3240316" y="320987"/>
                  <a:pt x="3242191" y="408521"/>
                  <a:pt x="3253804" y="495345"/>
                </a:cubicBezTo>
                <a:cubicBezTo>
                  <a:pt x="3266506" y="596937"/>
                  <a:pt x="3256677" y="698530"/>
                  <a:pt x="3247452" y="800123"/>
                </a:cubicBezTo>
                <a:cubicBezTo>
                  <a:pt x="3230970" y="978926"/>
                  <a:pt x="3238380" y="1157601"/>
                  <a:pt x="3250477" y="1336023"/>
                </a:cubicBezTo>
                <a:cubicBezTo>
                  <a:pt x="3258220" y="1458862"/>
                  <a:pt x="3253970" y="1582030"/>
                  <a:pt x="3237775" y="1704297"/>
                </a:cubicBezTo>
                <a:cubicBezTo>
                  <a:pt x="3234901" y="1728615"/>
                  <a:pt x="3233729" y="1752966"/>
                  <a:pt x="3233143" y="1777332"/>
                </a:cubicBezTo>
                <a:lnTo>
                  <a:pt x="3232811" y="1799145"/>
                </a:lnTo>
                <a:lnTo>
                  <a:pt x="3228576" y="1842531"/>
                </a:lnTo>
                <a:lnTo>
                  <a:pt x="3232166" y="1914850"/>
                </a:lnTo>
                <a:lnTo>
                  <a:pt x="3231789" y="1922451"/>
                </a:lnTo>
                <a:lnTo>
                  <a:pt x="3237441" y="1980367"/>
                </a:lnTo>
                <a:lnTo>
                  <a:pt x="3249248" y="2182039"/>
                </a:lnTo>
                <a:cubicBezTo>
                  <a:pt x="3250586" y="2269847"/>
                  <a:pt x="3248126" y="2357696"/>
                  <a:pt x="3241858" y="2445415"/>
                </a:cubicBezTo>
                <a:cubicBezTo>
                  <a:pt x="3232633" y="2606947"/>
                  <a:pt x="3242160" y="2768225"/>
                  <a:pt x="3253351" y="2929631"/>
                </a:cubicBezTo>
                <a:cubicBezTo>
                  <a:pt x="3266657" y="3121514"/>
                  <a:pt x="3245487" y="3313270"/>
                  <a:pt x="3242311" y="3505152"/>
                </a:cubicBezTo>
                <a:cubicBezTo>
                  <a:pt x="3242008" y="3522360"/>
                  <a:pt x="3243142" y="3539599"/>
                  <a:pt x="3244541" y="3556838"/>
                </a:cubicBezTo>
                <a:lnTo>
                  <a:pt x="3247700" y="3599585"/>
                </a:lnTo>
                <a:lnTo>
                  <a:pt x="15795" y="3599585"/>
                </a:lnTo>
                <a:lnTo>
                  <a:pt x="11716" y="3325801"/>
                </a:lnTo>
                <a:cubicBezTo>
                  <a:pt x="9693" y="3229953"/>
                  <a:pt x="8801" y="3134170"/>
                  <a:pt x="14216" y="3038609"/>
                </a:cubicBezTo>
                <a:cubicBezTo>
                  <a:pt x="20970" y="2919986"/>
                  <a:pt x="19695" y="2799963"/>
                  <a:pt x="14981" y="2681849"/>
                </a:cubicBezTo>
                <a:cubicBezTo>
                  <a:pt x="10266" y="2563738"/>
                  <a:pt x="3896" y="2445497"/>
                  <a:pt x="14981" y="2327384"/>
                </a:cubicBezTo>
                <a:cubicBezTo>
                  <a:pt x="23136" y="2224777"/>
                  <a:pt x="25047" y="2121762"/>
                  <a:pt x="20714" y="2018915"/>
                </a:cubicBezTo>
                <a:cubicBezTo>
                  <a:pt x="15745" y="1839643"/>
                  <a:pt x="6063" y="1660244"/>
                  <a:pt x="16637" y="1480971"/>
                </a:cubicBezTo>
                <a:cubicBezTo>
                  <a:pt x="32819" y="1209834"/>
                  <a:pt x="23136" y="938951"/>
                  <a:pt x="10394" y="668069"/>
                </a:cubicBezTo>
                <a:cubicBezTo>
                  <a:pt x="1475" y="482681"/>
                  <a:pt x="-5915" y="297422"/>
                  <a:pt x="6827" y="112034"/>
                </a:cubicBezTo>
                <a:lnTo>
                  <a:pt x="12538" y="21615"/>
                </a:lnTo>
                <a:lnTo>
                  <a:pt x="13383" y="21707"/>
                </a:lnTo>
                <a:cubicBezTo>
                  <a:pt x="79680" y="11270"/>
                  <a:pt x="146855" y="7847"/>
                  <a:pt x="213839" y="11503"/>
                </a:cubicBezTo>
                <a:cubicBezTo>
                  <a:pt x="405275" y="17315"/>
                  <a:pt x="595695" y="34236"/>
                  <a:pt x="788529" y="11503"/>
                </a:cubicBezTo>
                <a:cubicBezTo>
                  <a:pt x="843598" y="5045"/>
                  <a:pt x="898777" y="1679"/>
                  <a:pt x="954022" y="498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452E51-2089-1DF8-BAF5-2C1CDD9830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41" r="11842"/>
          <a:stretch>
            <a:fillRect/>
          </a:stretch>
        </p:blipFill>
        <p:spPr>
          <a:xfrm>
            <a:off x="6114762" y="-5"/>
            <a:ext cx="3029238" cy="3146387"/>
          </a:xfrm>
          <a:custGeom>
            <a:avLst/>
            <a:gdLst/>
            <a:ahLst/>
            <a:cxnLst/>
            <a:rect l="l" t="t" r="r" b="b"/>
            <a:pathLst>
              <a:path w="4038983" h="4195184">
                <a:moveTo>
                  <a:pt x="25292" y="0"/>
                </a:moveTo>
                <a:lnTo>
                  <a:pt x="4038983" y="0"/>
                </a:lnTo>
                <a:lnTo>
                  <a:pt x="4038983" y="4173249"/>
                </a:lnTo>
                <a:lnTo>
                  <a:pt x="3931557" y="4161775"/>
                </a:lnTo>
                <a:cubicBezTo>
                  <a:pt x="3887047" y="4159904"/>
                  <a:pt x="3842427" y="4160901"/>
                  <a:pt x="3797950" y="4164774"/>
                </a:cubicBezTo>
                <a:cubicBezTo>
                  <a:pt x="3568711" y="4179842"/>
                  <a:pt x="3339218" y="4173041"/>
                  <a:pt x="3109979" y="4176375"/>
                </a:cubicBezTo>
                <a:cubicBezTo>
                  <a:pt x="2803311" y="4180909"/>
                  <a:pt x="2496897" y="4169308"/>
                  <a:pt x="2190356" y="4168242"/>
                </a:cubicBezTo>
                <a:cubicBezTo>
                  <a:pt x="2127525" y="4167975"/>
                  <a:pt x="2064439" y="4171442"/>
                  <a:pt x="2001862" y="4176775"/>
                </a:cubicBezTo>
                <a:cubicBezTo>
                  <a:pt x="1915168" y="4183976"/>
                  <a:pt x="1829615" y="4174908"/>
                  <a:pt x="1743683" y="4166375"/>
                </a:cubicBezTo>
                <a:cubicBezTo>
                  <a:pt x="1640105" y="4156108"/>
                  <a:pt x="1536783" y="4165175"/>
                  <a:pt x="1433841" y="4177042"/>
                </a:cubicBezTo>
                <a:cubicBezTo>
                  <a:pt x="1257114" y="4197030"/>
                  <a:pt x="1079054" y="4200510"/>
                  <a:pt x="901742" y="4187442"/>
                </a:cubicBezTo>
                <a:cubicBezTo>
                  <a:pt x="705885" y="4173442"/>
                  <a:pt x="510157" y="4175976"/>
                  <a:pt x="314300" y="4177042"/>
                </a:cubicBezTo>
                <a:lnTo>
                  <a:pt x="22883" y="4176257"/>
                </a:lnTo>
                <a:lnTo>
                  <a:pt x="15491" y="4122289"/>
                </a:lnTo>
                <a:cubicBezTo>
                  <a:pt x="3576" y="4042652"/>
                  <a:pt x="-1474" y="3962394"/>
                  <a:pt x="370" y="3882149"/>
                </a:cubicBezTo>
                <a:cubicBezTo>
                  <a:pt x="219" y="3686075"/>
                  <a:pt x="10652" y="3490382"/>
                  <a:pt x="29555" y="3294816"/>
                </a:cubicBezTo>
                <a:cubicBezTo>
                  <a:pt x="34137" y="3222826"/>
                  <a:pt x="32065" y="3150656"/>
                  <a:pt x="23355" y="3078932"/>
                </a:cubicBezTo>
                <a:cubicBezTo>
                  <a:pt x="14645" y="2997950"/>
                  <a:pt x="17685" y="2916371"/>
                  <a:pt x="32428" y="2835999"/>
                </a:cubicBezTo>
                <a:cubicBezTo>
                  <a:pt x="51027" y="2740756"/>
                  <a:pt x="42710" y="2645512"/>
                  <a:pt x="35906" y="2550269"/>
                </a:cubicBezTo>
                <a:cubicBezTo>
                  <a:pt x="17306" y="2288796"/>
                  <a:pt x="-5377" y="2027322"/>
                  <a:pt x="9746" y="1764959"/>
                </a:cubicBezTo>
                <a:cubicBezTo>
                  <a:pt x="12922" y="1708956"/>
                  <a:pt x="26832" y="1654350"/>
                  <a:pt x="32580" y="1598729"/>
                </a:cubicBezTo>
                <a:cubicBezTo>
                  <a:pt x="49365" y="1437069"/>
                  <a:pt x="29705" y="1276045"/>
                  <a:pt x="21691" y="1114767"/>
                </a:cubicBezTo>
                <a:cubicBezTo>
                  <a:pt x="10169" y="936281"/>
                  <a:pt x="12497" y="757351"/>
                  <a:pt x="28647" y="579120"/>
                </a:cubicBezTo>
                <a:cubicBezTo>
                  <a:pt x="38779" y="482353"/>
                  <a:pt x="42219" y="385459"/>
                  <a:pt x="40971" y="288533"/>
                </a:cubicBezTo>
                <a:close/>
              </a:path>
            </a:pathLst>
          </a:custGeom>
        </p:spPr>
      </p:pic>
      <p:sp>
        <p:nvSpPr>
          <p:cNvPr id="17" name="sketch line">
            <a:extLst>
              <a:ext uri="{FF2B5EF4-FFF2-40B4-BE49-F238E27FC236}">
                <a16:creationId xmlns:a16="http://schemas.microsoft.com/office/drawing/2014/main" id="{C0B2AD99-0E03-41CF-F412-88E665B1D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3306950"/>
            <a:ext cx="2537460" cy="13716"/>
          </a:xfrm>
          <a:custGeom>
            <a:avLst/>
            <a:gdLst>
              <a:gd name="csX0" fmla="*/ 0 w 2537460"/>
              <a:gd name="csY0" fmla="*/ 0 h 13716"/>
              <a:gd name="csX1" fmla="*/ 608990 w 2537460"/>
              <a:gd name="csY1" fmla="*/ 0 h 13716"/>
              <a:gd name="csX2" fmla="*/ 1192606 w 2537460"/>
              <a:gd name="csY2" fmla="*/ 0 h 13716"/>
              <a:gd name="csX3" fmla="*/ 1776222 w 2537460"/>
              <a:gd name="csY3" fmla="*/ 0 h 13716"/>
              <a:gd name="csX4" fmla="*/ 2537460 w 2537460"/>
              <a:gd name="csY4" fmla="*/ 0 h 13716"/>
              <a:gd name="csX5" fmla="*/ 2537460 w 2537460"/>
              <a:gd name="csY5" fmla="*/ 13716 h 13716"/>
              <a:gd name="csX6" fmla="*/ 1852346 w 2537460"/>
              <a:gd name="csY6" fmla="*/ 13716 h 13716"/>
              <a:gd name="csX7" fmla="*/ 1243355 w 2537460"/>
              <a:gd name="csY7" fmla="*/ 13716 h 13716"/>
              <a:gd name="csX8" fmla="*/ 659740 w 2537460"/>
              <a:gd name="csY8" fmla="*/ 13716 h 13716"/>
              <a:gd name="csX9" fmla="*/ 0 w 2537460"/>
              <a:gd name="csY9" fmla="*/ 13716 h 13716"/>
              <a:gd name="csX10" fmla="*/ 0 w 2537460"/>
              <a:gd name="csY10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37460" h="13716" fill="none" extrusionOk="0">
                <a:moveTo>
                  <a:pt x="0" y="0"/>
                </a:moveTo>
                <a:cubicBezTo>
                  <a:pt x="174960" y="27535"/>
                  <a:pt x="415230" y="23166"/>
                  <a:pt x="608990" y="0"/>
                </a:cubicBezTo>
                <a:cubicBezTo>
                  <a:pt x="802750" y="-23166"/>
                  <a:pt x="909071" y="9624"/>
                  <a:pt x="1192606" y="0"/>
                </a:cubicBezTo>
                <a:cubicBezTo>
                  <a:pt x="1476141" y="-9624"/>
                  <a:pt x="1643838" y="-10946"/>
                  <a:pt x="1776222" y="0"/>
                </a:cubicBezTo>
                <a:cubicBezTo>
                  <a:pt x="1908606" y="10946"/>
                  <a:pt x="2181276" y="7294"/>
                  <a:pt x="2537460" y="0"/>
                </a:cubicBezTo>
                <a:cubicBezTo>
                  <a:pt x="2537110" y="5728"/>
                  <a:pt x="2537070" y="7624"/>
                  <a:pt x="2537460" y="13716"/>
                </a:cubicBezTo>
                <a:cubicBezTo>
                  <a:pt x="2373415" y="3287"/>
                  <a:pt x="1997204" y="26925"/>
                  <a:pt x="1852346" y="13716"/>
                </a:cubicBezTo>
                <a:cubicBezTo>
                  <a:pt x="1707488" y="507"/>
                  <a:pt x="1365341" y="6285"/>
                  <a:pt x="1243355" y="13716"/>
                </a:cubicBezTo>
                <a:cubicBezTo>
                  <a:pt x="1121369" y="21147"/>
                  <a:pt x="823941" y="41072"/>
                  <a:pt x="659740" y="13716"/>
                </a:cubicBezTo>
                <a:cubicBezTo>
                  <a:pt x="495540" y="-13640"/>
                  <a:pt x="147479" y="33358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537460" h="13716" stroke="0" extrusionOk="0">
                <a:moveTo>
                  <a:pt x="0" y="0"/>
                </a:moveTo>
                <a:cubicBezTo>
                  <a:pt x="255465" y="-5970"/>
                  <a:pt x="303560" y="-7554"/>
                  <a:pt x="583616" y="0"/>
                </a:cubicBezTo>
                <a:cubicBezTo>
                  <a:pt x="863672" y="7554"/>
                  <a:pt x="1115780" y="-19811"/>
                  <a:pt x="1268730" y="0"/>
                </a:cubicBezTo>
                <a:cubicBezTo>
                  <a:pt x="1421680" y="19811"/>
                  <a:pt x="1695220" y="23136"/>
                  <a:pt x="1826971" y="0"/>
                </a:cubicBezTo>
                <a:cubicBezTo>
                  <a:pt x="1958722" y="-23136"/>
                  <a:pt x="2329451" y="-27529"/>
                  <a:pt x="2537460" y="0"/>
                </a:cubicBezTo>
                <a:cubicBezTo>
                  <a:pt x="2537989" y="5071"/>
                  <a:pt x="2537735" y="7437"/>
                  <a:pt x="2537460" y="13716"/>
                </a:cubicBezTo>
                <a:cubicBezTo>
                  <a:pt x="2301366" y="-13304"/>
                  <a:pt x="2056229" y="-2726"/>
                  <a:pt x="1928470" y="13716"/>
                </a:cubicBezTo>
                <a:cubicBezTo>
                  <a:pt x="1800711" y="30158"/>
                  <a:pt x="1409086" y="46944"/>
                  <a:pt x="1243355" y="13716"/>
                </a:cubicBezTo>
                <a:cubicBezTo>
                  <a:pt x="1077625" y="-19512"/>
                  <a:pt x="796567" y="27633"/>
                  <a:pt x="634365" y="13716"/>
                </a:cubicBezTo>
                <a:cubicBezTo>
                  <a:pt x="472163" y="-201"/>
                  <a:pt x="137791" y="37201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he Best New Year’s Eve Fireworks Displays in the UK">
            <a:extLst>
              <a:ext uri="{FF2B5EF4-FFF2-40B4-BE49-F238E27FC236}">
                <a16:creationId xmlns:a16="http://schemas.microsoft.com/office/drawing/2014/main" id="{5E1D27AC-7929-1364-23FD-6A201FA3CE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75" r="8941" b="5"/>
          <a:stretch>
            <a:fillRect/>
          </a:stretch>
        </p:blipFill>
        <p:spPr>
          <a:xfrm>
            <a:off x="6128520" y="3275202"/>
            <a:ext cx="3015480" cy="1868304"/>
          </a:xfrm>
          <a:custGeom>
            <a:avLst/>
            <a:gdLst/>
            <a:ahLst/>
            <a:cxnLst/>
            <a:rect l="l" t="t" r="r" b="b"/>
            <a:pathLst>
              <a:path w="4020639" h="2491073">
                <a:moveTo>
                  <a:pt x="2387172" y="4"/>
                </a:moveTo>
                <a:cubicBezTo>
                  <a:pt x="2431588" y="-79"/>
                  <a:pt x="2476014" y="1187"/>
                  <a:pt x="2520440" y="4521"/>
                </a:cubicBezTo>
                <a:cubicBezTo>
                  <a:pt x="2670017" y="18188"/>
                  <a:pt x="2820292" y="21522"/>
                  <a:pt x="2970288" y="14521"/>
                </a:cubicBezTo>
                <a:cubicBezTo>
                  <a:pt x="3090823" y="5814"/>
                  <a:pt x="3211725" y="4294"/>
                  <a:pt x="3332425" y="9988"/>
                </a:cubicBezTo>
                <a:cubicBezTo>
                  <a:pt x="3444887" y="16788"/>
                  <a:pt x="3557349" y="23721"/>
                  <a:pt x="3670191" y="19722"/>
                </a:cubicBezTo>
                <a:cubicBezTo>
                  <a:pt x="3715125" y="18121"/>
                  <a:pt x="3759424" y="16121"/>
                  <a:pt x="3803977" y="13454"/>
                </a:cubicBezTo>
                <a:cubicBezTo>
                  <a:pt x="3844957" y="9821"/>
                  <a:pt x="3886048" y="8104"/>
                  <a:pt x="3927130" y="8304"/>
                </a:cubicBezTo>
                <a:lnTo>
                  <a:pt x="4020639" y="13128"/>
                </a:lnTo>
                <a:lnTo>
                  <a:pt x="4020639" y="2491073"/>
                </a:lnTo>
                <a:lnTo>
                  <a:pt x="6804" y="2491073"/>
                </a:lnTo>
                <a:lnTo>
                  <a:pt x="20473" y="2308286"/>
                </a:lnTo>
                <a:cubicBezTo>
                  <a:pt x="23924" y="2245403"/>
                  <a:pt x="26128" y="2182489"/>
                  <a:pt x="27088" y="2119545"/>
                </a:cubicBezTo>
                <a:cubicBezTo>
                  <a:pt x="30263" y="1875850"/>
                  <a:pt x="38884" y="1631647"/>
                  <a:pt x="11966" y="1388714"/>
                </a:cubicBezTo>
                <a:cubicBezTo>
                  <a:pt x="-6330" y="1224134"/>
                  <a:pt x="928" y="1060316"/>
                  <a:pt x="4255" y="895864"/>
                </a:cubicBezTo>
                <a:cubicBezTo>
                  <a:pt x="8035" y="711091"/>
                  <a:pt x="6221" y="526193"/>
                  <a:pt x="6221" y="341421"/>
                </a:cubicBezTo>
                <a:cubicBezTo>
                  <a:pt x="5918" y="261036"/>
                  <a:pt x="11060" y="181159"/>
                  <a:pt x="19830" y="101154"/>
                </a:cubicBezTo>
                <a:cubicBezTo>
                  <a:pt x="22968" y="72137"/>
                  <a:pt x="24376" y="43159"/>
                  <a:pt x="24410" y="14230"/>
                </a:cubicBezTo>
                <a:lnTo>
                  <a:pt x="24352" y="12883"/>
                </a:lnTo>
                <a:lnTo>
                  <a:pt x="156331" y="7988"/>
                </a:lnTo>
                <a:cubicBezTo>
                  <a:pt x="300221" y="-159"/>
                  <a:pt x="444492" y="3228"/>
                  <a:pt x="587900" y="18121"/>
                </a:cubicBezTo>
                <a:cubicBezTo>
                  <a:pt x="689357" y="25975"/>
                  <a:pt x="791270" y="24722"/>
                  <a:pt x="892537" y="14388"/>
                </a:cubicBezTo>
                <a:cubicBezTo>
                  <a:pt x="1078365" y="-1747"/>
                  <a:pt x="1263813" y="11188"/>
                  <a:pt x="1449261" y="22122"/>
                </a:cubicBezTo>
                <a:cubicBezTo>
                  <a:pt x="1628870" y="32788"/>
                  <a:pt x="1808352" y="24921"/>
                  <a:pt x="1987961" y="17855"/>
                </a:cubicBezTo>
                <a:cubicBezTo>
                  <a:pt x="2120763" y="12655"/>
                  <a:pt x="2253923" y="254"/>
                  <a:pt x="2387172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3821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74E23-7380-FE18-6AA6-73FE8570A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78175-44AB-3D5C-AA8F-9CDA4A5A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80"/>
            <a:ext cx="5791200" cy="857250"/>
          </a:xfrm>
        </p:spPr>
        <p:txBody>
          <a:bodyPr/>
          <a:lstStyle/>
          <a:p>
            <a:r>
              <a:rPr lang="en-GB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BONFIRE NIGHT…</a:t>
            </a:r>
          </a:p>
        </p:txBody>
      </p:sp>
      <p:pic>
        <p:nvPicPr>
          <p:cNvPr id="4" name="Picture 3" descr="Bonfire Night Fireworks Liverpool 2018 | Bonfire Night Firew… | Flickr">
            <a:extLst>
              <a:ext uri="{FF2B5EF4-FFF2-40B4-BE49-F238E27FC236}">
                <a16:creationId xmlns:a16="http://schemas.microsoft.com/office/drawing/2014/main" id="{E6870588-367C-0AEA-7B10-6A57EB0E6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4854"/>
            <a:ext cx="1517073" cy="938645"/>
          </a:xfrm>
          <a:prstGeom prst="rect">
            <a:avLst/>
          </a:prstGeom>
        </p:spPr>
      </p:pic>
      <p:pic>
        <p:nvPicPr>
          <p:cNvPr id="5" name="Picture 4" descr="Bonfire Photo · Free Stock Photo">
            <a:extLst>
              <a:ext uri="{FF2B5EF4-FFF2-40B4-BE49-F238E27FC236}">
                <a16:creationId xmlns:a16="http://schemas.microsoft.com/office/drawing/2014/main" id="{A9AAEDE0-0E7A-EB0B-CFEC-8F3834B6DF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074" y="4204854"/>
            <a:ext cx="1309254" cy="938646"/>
          </a:xfrm>
          <a:prstGeom prst="rect">
            <a:avLst/>
          </a:prstGeom>
        </p:spPr>
      </p:pic>
      <p:pic>
        <p:nvPicPr>
          <p:cNvPr id="6" name="Picture 5" descr="The Best New Year’s Eve Fireworks Displays in the UK">
            <a:extLst>
              <a:ext uri="{FF2B5EF4-FFF2-40B4-BE49-F238E27FC236}">
                <a16:creationId xmlns:a16="http://schemas.microsoft.com/office/drawing/2014/main" id="{1B6332F5-8695-0EDA-4BF6-95576F2AE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4204854"/>
            <a:ext cx="2202543" cy="9386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93DBDF-31FD-B879-A2D1-70C9476B0C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0686" y="4204853"/>
            <a:ext cx="1843314" cy="9386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685595-098A-8DEB-4063-40A09CED7D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1943" y="4204853"/>
            <a:ext cx="2278743" cy="9386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2BFF3B1-BF1D-C449-EC64-33DC405E54B0}"/>
              </a:ext>
            </a:extLst>
          </p:cNvPr>
          <p:cNvSpPr txBox="1"/>
          <p:nvPr/>
        </p:nvSpPr>
        <p:spPr>
          <a:xfrm>
            <a:off x="96981" y="925881"/>
            <a:ext cx="8950037" cy="3079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  <a:buNone/>
            </a:pPr>
            <a:r>
              <a:rPr lang="en-GB" sz="1200" b="1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You're with friends on Bonfire Night. Someone suggests throwing fireworks at a bus stop for a laugh.</a:t>
            </a:r>
            <a:endParaRPr lang="en-GB" sz="1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000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could happen?</a:t>
            </a:r>
            <a:endParaRPr lang="en-GB" sz="1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000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could be affected?</a:t>
            </a:r>
            <a:endParaRPr lang="en-GB" sz="1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000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would you do?</a:t>
            </a:r>
          </a:p>
          <a:p>
            <a:pPr lvl="0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1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  <a:buNone/>
            </a:pPr>
            <a:r>
              <a:rPr lang="en-GB" sz="1200" b="1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 friend wants to start a small fire in a local park.</a:t>
            </a:r>
            <a:endParaRPr lang="en-GB" sz="1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000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What's the worst-case outcome?</a:t>
            </a:r>
            <a:endParaRPr lang="en-GB" sz="1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000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is impacted by that decision?</a:t>
            </a:r>
            <a:endParaRPr lang="en-GB" sz="1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000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could you get out of the situation?</a:t>
            </a:r>
          </a:p>
          <a:p>
            <a:pPr lvl="0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1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  <a:buNone/>
            </a:pPr>
            <a:r>
              <a:rPr lang="en-GB" sz="1200" b="1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Your friends are pressuring you to stay, but you know things are getting out of hand.</a:t>
            </a:r>
            <a:endParaRPr lang="en-GB" sz="1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000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is it difficult to walk away?</a:t>
            </a:r>
            <a:endParaRPr lang="en-GB" sz="1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000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could you say?</a:t>
            </a:r>
            <a:endParaRPr lang="en-GB" sz="1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000" kern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What's the smart choice?</a:t>
            </a:r>
            <a:endParaRPr lang="en-GB" sz="10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24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BE9E1D-58B2-9694-5B87-E2EDBC55F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3066282-FBBF-F714-8F90-AF6A6BA4A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04584-5547-C2D5-2F3E-4E956EAA6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482600"/>
            <a:ext cx="2571750" cy="2676931"/>
          </a:xfrm>
        </p:spPr>
        <p:txBody>
          <a:bodyPr vert="horz" lIns="91440" tIns="45720" rIns="91440" bIns="45720" rtlCol="0" anchor="b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250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FINAL CHALLENGE…</a:t>
            </a:r>
            <a:endParaRPr lang="en-US" sz="2500" kern="120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8F1679-ADFB-5E46-22B0-505BF502D15B}"/>
              </a:ext>
            </a:extLst>
          </p:cNvPr>
          <p:cNvSpPr txBox="1"/>
          <p:nvPr/>
        </p:nvSpPr>
        <p:spPr>
          <a:xfrm>
            <a:off x="480060" y="3473370"/>
            <a:ext cx="2571750" cy="1177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GB" sz="1900" kern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"This Bonfire Night, I'm going to..."</a:t>
            </a:r>
            <a:endParaRPr lang="en-US" sz="1900" kern="120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 descr="Bonfire Photo · Free Stock Photo">
            <a:extLst>
              <a:ext uri="{FF2B5EF4-FFF2-40B4-BE49-F238E27FC236}">
                <a16:creationId xmlns:a16="http://schemas.microsoft.com/office/drawing/2014/main" id="{2DA62FDE-0E6F-7C55-C4DA-173968AF97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r="25464" b="3"/>
          <a:stretch>
            <a:fillRect/>
          </a:stretch>
        </p:blipFill>
        <p:spPr>
          <a:xfrm>
            <a:off x="3516583" y="-4"/>
            <a:ext cx="2444329" cy="2320804"/>
          </a:xfrm>
          <a:custGeom>
            <a:avLst/>
            <a:gdLst/>
            <a:ahLst/>
            <a:cxnLst/>
            <a:rect l="l" t="t" r="r" b="b"/>
            <a:pathLst>
              <a:path w="3259105" h="3094406">
                <a:moveTo>
                  <a:pt x="11386" y="0"/>
                </a:moveTo>
                <a:lnTo>
                  <a:pt x="3241316" y="0"/>
                </a:lnTo>
                <a:lnTo>
                  <a:pt x="3237494" y="140685"/>
                </a:lnTo>
                <a:cubicBezTo>
                  <a:pt x="3238096" y="312748"/>
                  <a:pt x="3251393" y="484543"/>
                  <a:pt x="3249125" y="655694"/>
                </a:cubicBezTo>
                <a:cubicBezTo>
                  <a:pt x="3247916" y="750937"/>
                  <a:pt x="3225234" y="845926"/>
                  <a:pt x="3229467" y="941423"/>
                </a:cubicBezTo>
                <a:cubicBezTo>
                  <a:pt x="3241867" y="1230835"/>
                  <a:pt x="3237785" y="1520374"/>
                  <a:pt x="3253965" y="1809659"/>
                </a:cubicBezTo>
                <a:cubicBezTo>
                  <a:pt x="3264430" y="1950656"/>
                  <a:pt x="3258909" y="2092163"/>
                  <a:pt x="3237482" y="2232284"/>
                </a:cubicBezTo>
                <a:cubicBezTo>
                  <a:pt x="3219637" y="2337305"/>
                  <a:pt x="3230677" y="2443216"/>
                  <a:pt x="3238238" y="2548745"/>
                </a:cubicBezTo>
                <a:cubicBezTo>
                  <a:pt x="3247462" y="2676497"/>
                  <a:pt x="3252453" y="2804124"/>
                  <a:pt x="3237330" y="2932130"/>
                </a:cubicBezTo>
                <a:cubicBezTo>
                  <a:pt x="3234609" y="2954893"/>
                  <a:pt x="3233201" y="2977688"/>
                  <a:pt x="3232714" y="3000503"/>
                </a:cubicBezTo>
                <a:lnTo>
                  <a:pt x="3233615" y="3068153"/>
                </a:lnTo>
                <a:lnTo>
                  <a:pt x="3188413" y="3064932"/>
                </a:lnTo>
                <a:cubicBezTo>
                  <a:pt x="3039240" y="3057221"/>
                  <a:pt x="2889775" y="3057530"/>
                  <a:pt x="2740627" y="3065836"/>
                </a:cubicBezTo>
                <a:cubicBezTo>
                  <a:pt x="2641415" y="3072036"/>
                  <a:pt x="2543982" y="3095285"/>
                  <a:pt x="2443754" y="3094381"/>
                </a:cubicBezTo>
                <a:cubicBezTo>
                  <a:pt x="2190453" y="3091669"/>
                  <a:pt x="1936390" y="3075782"/>
                  <a:pt x="1682327" y="3078752"/>
                </a:cubicBezTo>
                <a:cubicBezTo>
                  <a:pt x="1674197" y="3078882"/>
                  <a:pt x="1666067" y="3076944"/>
                  <a:pt x="1657937" y="3076944"/>
                </a:cubicBezTo>
                <a:cubicBezTo>
                  <a:pt x="1524046" y="3071390"/>
                  <a:pt x="1390155" y="3066482"/>
                  <a:pt x="1256136" y="3078623"/>
                </a:cubicBezTo>
                <a:cubicBezTo>
                  <a:pt x="1168104" y="3086502"/>
                  <a:pt x="1080452" y="3095932"/>
                  <a:pt x="991530" y="3090248"/>
                </a:cubicBezTo>
                <a:cubicBezTo>
                  <a:pt x="867801" y="3082369"/>
                  <a:pt x="744072" y="3076686"/>
                  <a:pt x="620090" y="3080948"/>
                </a:cubicBezTo>
                <a:cubicBezTo>
                  <a:pt x="570293" y="3082369"/>
                  <a:pt x="520497" y="3080948"/>
                  <a:pt x="470828" y="3080948"/>
                </a:cubicBezTo>
                <a:lnTo>
                  <a:pt x="469939" y="3081207"/>
                </a:lnTo>
                <a:cubicBezTo>
                  <a:pt x="437418" y="3081207"/>
                  <a:pt x="404898" y="3081982"/>
                  <a:pt x="372378" y="3081207"/>
                </a:cubicBezTo>
                <a:cubicBezTo>
                  <a:pt x="311022" y="3079786"/>
                  <a:pt x="249634" y="3076944"/>
                  <a:pt x="188230" y="3075879"/>
                </a:cubicBezTo>
                <a:lnTo>
                  <a:pt x="19434" y="3080760"/>
                </a:lnTo>
                <a:lnTo>
                  <a:pt x="23335" y="2940210"/>
                </a:lnTo>
                <a:cubicBezTo>
                  <a:pt x="23652" y="2892334"/>
                  <a:pt x="22808" y="2844419"/>
                  <a:pt x="20355" y="2796447"/>
                </a:cubicBezTo>
                <a:cubicBezTo>
                  <a:pt x="13984" y="2674257"/>
                  <a:pt x="1879" y="2552193"/>
                  <a:pt x="9780" y="2429876"/>
                </a:cubicBezTo>
                <a:cubicBezTo>
                  <a:pt x="16112" y="2301583"/>
                  <a:pt x="14277" y="2173022"/>
                  <a:pt x="4301" y="2044958"/>
                </a:cubicBezTo>
                <a:cubicBezTo>
                  <a:pt x="-1433" y="1980958"/>
                  <a:pt x="-1433" y="1916563"/>
                  <a:pt x="4301" y="1852563"/>
                </a:cubicBezTo>
                <a:cubicBezTo>
                  <a:pt x="20584" y="1696404"/>
                  <a:pt x="24839" y="1539213"/>
                  <a:pt x="17042" y="1382404"/>
                </a:cubicBezTo>
                <a:cubicBezTo>
                  <a:pt x="12582" y="1264291"/>
                  <a:pt x="4810" y="1146306"/>
                  <a:pt x="10288" y="1027939"/>
                </a:cubicBezTo>
                <a:cubicBezTo>
                  <a:pt x="16786" y="889439"/>
                  <a:pt x="21756" y="750813"/>
                  <a:pt x="15386" y="612313"/>
                </a:cubicBezTo>
                <a:cubicBezTo>
                  <a:pt x="8683" y="463705"/>
                  <a:pt x="9868" y="314846"/>
                  <a:pt x="18952" y="166364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6B9F90-5746-6062-0559-71F803DD78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67" r="27993" b="3"/>
          <a:stretch>
            <a:fillRect/>
          </a:stretch>
        </p:blipFill>
        <p:spPr>
          <a:xfrm>
            <a:off x="3512394" y="2443817"/>
            <a:ext cx="2444892" cy="2699689"/>
          </a:xfrm>
          <a:custGeom>
            <a:avLst/>
            <a:gdLst/>
            <a:ahLst/>
            <a:cxnLst/>
            <a:rect l="l" t="t" r="r" b="b"/>
            <a:pathLst>
              <a:path w="3259855" h="3599585">
                <a:moveTo>
                  <a:pt x="954022" y="498"/>
                </a:moveTo>
                <a:cubicBezTo>
                  <a:pt x="1119756" y="-3044"/>
                  <a:pt x="1286080" y="13085"/>
                  <a:pt x="1451761" y="24419"/>
                </a:cubicBezTo>
                <a:cubicBezTo>
                  <a:pt x="1625133" y="36367"/>
                  <a:pt x="1799027" y="38046"/>
                  <a:pt x="1972590" y="29457"/>
                </a:cubicBezTo>
                <a:cubicBezTo>
                  <a:pt x="2098351" y="23256"/>
                  <a:pt x="2223604" y="9049"/>
                  <a:pt x="2349873" y="12278"/>
                </a:cubicBezTo>
                <a:cubicBezTo>
                  <a:pt x="2532672" y="16928"/>
                  <a:pt x="2715343" y="23773"/>
                  <a:pt x="2898396" y="19124"/>
                </a:cubicBezTo>
                <a:cubicBezTo>
                  <a:pt x="2963040" y="17526"/>
                  <a:pt x="3027701" y="14038"/>
                  <a:pt x="3092353" y="11720"/>
                </a:cubicBezTo>
                <a:lnTo>
                  <a:pt x="3250836" y="11402"/>
                </a:lnTo>
                <a:lnTo>
                  <a:pt x="3254106" y="90752"/>
                </a:lnTo>
                <a:cubicBezTo>
                  <a:pt x="3254106" y="138488"/>
                  <a:pt x="3252140" y="186224"/>
                  <a:pt x="3248209" y="233871"/>
                </a:cubicBezTo>
                <a:cubicBezTo>
                  <a:pt x="3240316" y="320987"/>
                  <a:pt x="3242191" y="408521"/>
                  <a:pt x="3253804" y="495345"/>
                </a:cubicBezTo>
                <a:cubicBezTo>
                  <a:pt x="3266506" y="596937"/>
                  <a:pt x="3256677" y="698530"/>
                  <a:pt x="3247452" y="800123"/>
                </a:cubicBezTo>
                <a:cubicBezTo>
                  <a:pt x="3230970" y="978926"/>
                  <a:pt x="3238380" y="1157601"/>
                  <a:pt x="3250477" y="1336023"/>
                </a:cubicBezTo>
                <a:cubicBezTo>
                  <a:pt x="3258220" y="1458862"/>
                  <a:pt x="3253970" y="1582030"/>
                  <a:pt x="3237775" y="1704297"/>
                </a:cubicBezTo>
                <a:cubicBezTo>
                  <a:pt x="3234901" y="1728615"/>
                  <a:pt x="3233729" y="1752966"/>
                  <a:pt x="3233143" y="1777332"/>
                </a:cubicBezTo>
                <a:lnTo>
                  <a:pt x="3232811" y="1799145"/>
                </a:lnTo>
                <a:lnTo>
                  <a:pt x="3228576" y="1842531"/>
                </a:lnTo>
                <a:lnTo>
                  <a:pt x="3232166" y="1914850"/>
                </a:lnTo>
                <a:lnTo>
                  <a:pt x="3231789" y="1922451"/>
                </a:lnTo>
                <a:lnTo>
                  <a:pt x="3237441" y="1980367"/>
                </a:lnTo>
                <a:lnTo>
                  <a:pt x="3249248" y="2182039"/>
                </a:lnTo>
                <a:cubicBezTo>
                  <a:pt x="3250586" y="2269847"/>
                  <a:pt x="3248126" y="2357696"/>
                  <a:pt x="3241858" y="2445415"/>
                </a:cubicBezTo>
                <a:cubicBezTo>
                  <a:pt x="3232633" y="2606947"/>
                  <a:pt x="3242160" y="2768225"/>
                  <a:pt x="3253351" y="2929631"/>
                </a:cubicBezTo>
                <a:cubicBezTo>
                  <a:pt x="3266657" y="3121514"/>
                  <a:pt x="3245487" y="3313270"/>
                  <a:pt x="3242311" y="3505152"/>
                </a:cubicBezTo>
                <a:cubicBezTo>
                  <a:pt x="3242008" y="3522360"/>
                  <a:pt x="3243142" y="3539599"/>
                  <a:pt x="3244541" y="3556838"/>
                </a:cubicBezTo>
                <a:lnTo>
                  <a:pt x="3247700" y="3599585"/>
                </a:lnTo>
                <a:lnTo>
                  <a:pt x="15795" y="3599585"/>
                </a:lnTo>
                <a:lnTo>
                  <a:pt x="11716" y="3325801"/>
                </a:lnTo>
                <a:cubicBezTo>
                  <a:pt x="9693" y="3229953"/>
                  <a:pt x="8801" y="3134170"/>
                  <a:pt x="14216" y="3038609"/>
                </a:cubicBezTo>
                <a:cubicBezTo>
                  <a:pt x="20970" y="2919986"/>
                  <a:pt x="19695" y="2799963"/>
                  <a:pt x="14981" y="2681849"/>
                </a:cubicBezTo>
                <a:cubicBezTo>
                  <a:pt x="10266" y="2563738"/>
                  <a:pt x="3896" y="2445497"/>
                  <a:pt x="14981" y="2327384"/>
                </a:cubicBezTo>
                <a:cubicBezTo>
                  <a:pt x="23136" y="2224777"/>
                  <a:pt x="25047" y="2121762"/>
                  <a:pt x="20714" y="2018915"/>
                </a:cubicBezTo>
                <a:cubicBezTo>
                  <a:pt x="15745" y="1839643"/>
                  <a:pt x="6063" y="1660244"/>
                  <a:pt x="16637" y="1480971"/>
                </a:cubicBezTo>
                <a:cubicBezTo>
                  <a:pt x="32819" y="1209834"/>
                  <a:pt x="23136" y="938951"/>
                  <a:pt x="10394" y="668069"/>
                </a:cubicBezTo>
                <a:cubicBezTo>
                  <a:pt x="1475" y="482681"/>
                  <a:pt x="-5915" y="297422"/>
                  <a:pt x="6827" y="112034"/>
                </a:cubicBezTo>
                <a:lnTo>
                  <a:pt x="12538" y="21615"/>
                </a:lnTo>
                <a:lnTo>
                  <a:pt x="13383" y="21707"/>
                </a:lnTo>
                <a:cubicBezTo>
                  <a:pt x="79680" y="11270"/>
                  <a:pt x="146855" y="7847"/>
                  <a:pt x="213839" y="11503"/>
                </a:cubicBezTo>
                <a:cubicBezTo>
                  <a:pt x="405275" y="17315"/>
                  <a:pt x="595695" y="34236"/>
                  <a:pt x="788529" y="11503"/>
                </a:cubicBezTo>
                <a:cubicBezTo>
                  <a:pt x="843598" y="5045"/>
                  <a:pt x="898777" y="1679"/>
                  <a:pt x="954022" y="498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EE62CA-6705-850F-5D1B-57101C56386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41" r="11842"/>
          <a:stretch>
            <a:fillRect/>
          </a:stretch>
        </p:blipFill>
        <p:spPr>
          <a:xfrm>
            <a:off x="6114762" y="-5"/>
            <a:ext cx="3029238" cy="3146387"/>
          </a:xfrm>
          <a:custGeom>
            <a:avLst/>
            <a:gdLst/>
            <a:ahLst/>
            <a:cxnLst/>
            <a:rect l="l" t="t" r="r" b="b"/>
            <a:pathLst>
              <a:path w="4038983" h="4195184">
                <a:moveTo>
                  <a:pt x="25292" y="0"/>
                </a:moveTo>
                <a:lnTo>
                  <a:pt x="4038983" y="0"/>
                </a:lnTo>
                <a:lnTo>
                  <a:pt x="4038983" y="4173249"/>
                </a:lnTo>
                <a:lnTo>
                  <a:pt x="3931557" y="4161775"/>
                </a:lnTo>
                <a:cubicBezTo>
                  <a:pt x="3887047" y="4159904"/>
                  <a:pt x="3842427" y="4160901"/>
                  <a:pt x="3797950" y="4164774"/>
                </a:cubicBezTo>
                <a:cubicBezTo>
                  <a:pt x="3568711" y="4179842"/>
                  <a:pt x="3339218" y="4173041"/>
                  <a:pt x="3109979" y="4176375"/>
                </a:cubicBezTo>
                <a:cubicBezTo>
                  <a:pt x="2803311" y="4180909"/>
                  <a:pt x="2496897" y="4169308"/>
                  <a:pt x="2190356" y="4168242"/>
                </a:cubicBezTo>
                <a:cubicBezTo>
                  <a:pt x="2127525" y="4167975"/>
                  <a:pt x="2064439" y="4171442"/>
                  <a:pt x="2001862" y="4176775"/>
                </a:cubicBezTo>
                <a:cubicBezTo>
                  <a:pt x="1915168" y="4183976"/>
                  <a:pt x="1829615" y="4174908"/>
                  <a:pt x="1743683" y="4166375"/>
                </a:cubicBezTo>
                <a:cubicBezTo>
                  <a:pt x="1640105" y="4156108"/>
                  <a:pt x="1536783" y="4165175"/>
                  <a:pt x="1433841" y="4177042"/>
                </a:cubicBezTo>
                <a:cubicBezTo>
                  <a:pt x="1257114" y="4197030"/>
                  <a:pt x="1079054" y="4200510"/>
                  <a:pt x="901742" y="4187442"/>
                </a:cubicBezTo>
                <a:cubicBezTo>
                  <a:pt x="705885" y="4173442"/>
                  <a:pt x="510157" y="4175976"/>
                  <a:pt x="314300" y="4177042"/>
                </a:cubicBezTo>
                <a:lnTo>
                  <a:pt x="22883" y="4176257"/>
                </a:lnTo>
                <a:lnTo>
                  <a:pt x="15491" y="4122289"/>
                </a:lnTo>
                <a:cubicBezTo>
                  <a:pt x="3576" y="4042652"/>
                  <a:pt x="-1474" y="3962394"/>
                  <a:pt x="370" y="3882149"/>
                </a:cubicBezTo>
                <a:cubicBezTo>
                  <a:pt x="219" y="3686075"/>
                  <a:pt x="10652" y="3490382"/>
                  <a:pt x="29555" y="3294816"/>
                </a:cubicBezTo>
                <a:cubicBezTo>
                  <a:pt x="34137" y="3222826"/>
                  <a:pt x="32065" y="3150656"/>
                  <a:pt x="23355" y="3078932"/>
                </a:cubicBezTo>
                <a:cubicBezTo>
                  <a:pt x="14645" y="2997950"/>
                  <a:pt x="17685" y="2916371"/>
                  <a:pt x="32428" y="2835999"/>
                </a:cubicBezTo>
                <a:cubicBezTo>
                  <a:pt x="51027" y="2740756"/>
                  <a:pt x="42710" y="2645512"/>
                  <a:pt x="35906" y="2550269"/>
                </a:cubicBezTo>
                <a:cubicBezTo>
                  <a:pt x="17306" y="2288796"/>
                  <a:pt x="-5377" y="2027322"/>
                  <a:pt x="9746" y="1764959"/>
                </a:cubicBezTo>
                <a:cubicBezTo>
                  <a:pt x="12922" y="1708956"/>
                  <a:pt x="26832" y="1654350"/>
                  <a:pt x="32580" y="1598729"/>
                </a:cubicBezTo>
                <a:cubicBezTo>
                  <a:pt x="49365" y="1437069"/>
                  <a:pt x="29705" y="1276045"/>
                  <a:pt x="21691" y="1114767"/>
                </a:cubicBezTo>
                <a:cubicBezTo>
                  <a:pt x="10169" y="936281"/>
                  <a:pt x="12497" y="757351"/>
                  <a:pt x="28647" y="579120"/>
                </a:cubicBezTo>
                <a:cubicBezTo>
                  <a:pt x="38779" y="482353"/>
                  <a:pt x="42219" y="385459"/>
                  <a:pt x="40971" y="288533"/>
                </a:cubicBezTo>
                <a:close/>
              </a:path>
            </a:pathLst>
          </a:custGeom>
        </p:spPr>
      </p:pic>
      <p:sp>
        <p:nvSpPr>
          <p:cNvPr id="17" name="sketch line">
            <a:extLst>
              <a:ext uri="{FF2B5EF4-FFF2-40B4-BE49-F238E27FC236}">
                <a16:creationId xmlns:a16="http://schemas.microsoft.com/office/drawing/2014/main" id="{44F16B18-BD39-DE37-8B95-3B4EB6377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3306950"/>
            <a:ext cx="2537460" cy="13716"/>
          </a:xfrm>
          <a:custGeom>
            <a:avLst/>
            <a:gdLst>
              <a:gd name="csX0" fmla="*/ 0 w 2537460"/>
              <a:gd name="csY0" fmla="*/ 0 h 13716"/>
              <a:gd name="csX1" fmla="*/ 608990 w 2537460"/>
              <a:gd name="csY1" fmla="*/ 0 h 13716"/>
              <a:gd name="csX2" fmla="*/ 1192606 w 2537460"/>
              <a:gd name="csY2" fmla="*/ 0 h 13716"/>
              <a:gd name="csX3" fmla="*/ 1776222 w 2537460"/>
              <a:gd name="csY3" fmla="*/ 0 h 13716"/>
              <a:gd name="csX4" fmla="*/ 2537460 w 2537460"/>
              <a:gd name="csY4" fmla="*/ 0 h 13716"/>
              <a:gd name="csX5" fmla="*/ 2537460 w 2537460"/>
              <a:gd name="csY5" fmla="*/ 13716 h 13716"/>
              <a:gd name="csX6" fmla="*/ 1852346 w 2537460"/>
              <a:gd name="csY6" fmla="*/ 13716 h 13716"/>
              <a:gd name="csX7" fmla="*/ 1243355 w 2537460"/>
              <a:gd name="csY7" fmla="*/ 13716 h 13716"/>
              <a:gd name="csX8" fmla="*/ 659740 w 2537460"/>
              <a:gd name="csY8" fmla="*/ 13716 h 13716"/>
              <a:gd name="csX9" fmla="*/ 0 w 2537460"/>
              <a:gd name="csY9" fmla="*/ 13716 h 13716"/>
              <a:gd name="csX10" fmla="*/ 0 w 2537460"/>
              <a:gd name="csY10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37460" h="13716" fill="none" extrusionOk="0">
                <a:moveTo>
                  <a:pt x="0" y="0"/>
                </a:moveTo>
                <a:cubicBezTo>
                  <a:pt x="174960" y="27535"/>
                  <a:pt x="415230" y="23166"/>
                  <a:pt x="608990" y="0"/>
                </a:cubicBezTo>
                <a:cubicBezTo>
                  <a:pt x="802750" y="-23166"/>
                  <a:pt x="909071" y="9624"/>
                  <a:pt x="1192606" y="0"/>
                </a:cubicBezTo>
                <a:cubicBezTo>
                  <a:pt x="1476141" y="-9624"/>
                  <a:pt x="1643838" y="-10946"/>
                  <a:pt x="1776222" y="0"/>
                </a:cubicBezTo>
                <a:cubicBezTo>
                  <a:pt x="1908606" y="10946"/>
                  <a:pt x="2181276" y="7294"/>
                  <a:pt x="2537460" y="0"/>
                </a:cubicBezTo>
                <a:cubicBezTo>
                  <a:pt x="2537110" y="5728"/>
                  <a:pt x="2537070" y="7624"/>
                  <a:pt x="2537460" y="13716"/>
                </a:cubicBezTo>
                <a:cubicBezTo>
                  <a:pt x="2373415" y="3287"/>
                  <a:pt x="1997204" y="26925"/>
                  <a:pt x="1852346" y="13716"/>
                </a:cubicBezTo>
                <a:cubicBezTo>
                  <a:pt x="1707488" y="507"/>
                  <a:pt x="1365341" y="6285"/>
                  <a:pt x="1243355" y="13716"/>
                </a:cubicBezTo>
                <a:cubicBezTo>
                  <a:pt x="1121369" y="21147"/>
                  <a:pt x="823941" y="41072"/>
                  <a:pt x="659740" y="13716"/>
                </a:cubicBezTo>
                <a:cubicBezTo>
                  <a:pt x="495540" y="-13640"/>
                  <a:pt x="147479" y="33358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537460" h="13716" stroke="0" extrusionOk="0">
                <a:moveTo>
                  <a:pt x="0" y="0"/>
                </a:moveTo>
                <a:cubicBezTo>
                  <a:pt x="255465" y="-5970"/>
                  <a:pt x="303560" y="-7554"/>
                  <a:pt x="583616" y="0"/>
                </a:cubicBezTo>
                <a:cubicBezTo>
                  <a:pt x="863672" y="7554"/>
                  <a:pt x="1115780" y="-19811"/>
                  <a:pt x="1268730" y="0"/>
                </a:cubicBezTo>
                <a:cubicBezTo>
                  <a:pt x="1421680" y="19811"/>
                  <a:pt x="1695220" y="23136"/>
                  <a:pt x="1826971" y="0"/>
                </a:cubicBezTo>
                <a:cubicBezTo>
                  <a:pt x="1958722" y="-23136"/>
                  <a:pt x="2329451" y="-27529"/>
                  <a:pt x="2537460" y="0"/>
                </a:cubicBezTo>
                <a:cubicBezTo>
                  <a:pt x="2537989" y="5071"/>
                  <a:pt x="2537735" y="7437"/>
                  <a:pt x="2537460" y="13716"/>
                </a:cubicBezTo>
                <a:cubicBezTo>
                  <a:pt x="2301366" y="-13304"/>
                  <a:pt x="2056229" y="-2726"/>
                  <a:pt x="1928470" y="13716"/>
                </a:cubicBezTo>
                <a:cubicBezTo>
                  <a:pt x="1800711" y="30158"/>
                  <a:pt x="1409086" y="46944"/>
                  <a:pt x="1243355" y="13716"/>
                </a:cubicBezTo>
                <a:cubicBezTo>
                  <a:pt x="1077625" y="-19512"/>
                  <a:pt x="796567" y="27633"/>
                  <a:pt x="634365" y="13716"/>
                </a:cubicBezTo>
                <a:cubicBezTo>
                  <a:pt x="472163" y="-201"/>
                  <a:pt x="137791" y="37201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he Best New Year’s Eve Fireworks Displays in the UK">
            <a:extLst>
              <a:ext uri="{FF2B5EF4-FFF2-40B4-BE49-F238E27FC236}">
                <a16:creationId xmlns:a16="http://schemas.microsoft.com/office/drawing/2014/main" id="{FC8B3608-D87D-C62B-83B2-07C8F97142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75" r="8941" b="5"/>
          <a:stretch>
            <a:fillRect/>
          </a:stretch>
        </p:blipFill>
        <p:spPr>
          <a:xfrm>
            <a:off x="6128520" y="3275202"/>
            <a:ext cx="3015480" cy="1868304"/>
          </a:xfrm>
          <a:custGeom>
            <a:avLst/>
            <a:gdLst/>
            <a:ahLst/>
            <a:cxnLst/>
            <a:rect l="l" t="t" r="r" b="b"/>
            <a:pathLst>
              <a:path w="4020639" h="2491073">
                <a:moveTo>
                  <a:pt x="2387172" y="4"/>
                </a:moveTo>
                <a:cubicBezTo>
                  <a:pt x="2431588" y="-79"/>
                  <a:pt x="2476014" y="1187"/>
                  <a:pt x="2520440" y="4521"/>
                </a:cubicBezTo>
                <a:cubicBezTo>
                  <a:pt x="2670017" y="18188"/>
                  <a:pt x="2820292" y="21522"/>
                  <a:pt x="2970288" y="14521"/>
                </a:cubicBezTo>
                <a:cubicBezTo>
                  <a:pt x="3090823" y="5814"/>
                  <a:pt x="3211725" y="4294"/>
                  <a:pt x="3332425" y="9988"/>
                </a:cubicBezTo>
                <a:cubicBezTo>
                  <a:pt x="3444887" y="16788"/>
                  <a:pt x="3557349" y="23721"/>
                  <a:pt x="3670191" y="19722"/>
                </a:cubicBezTo>
                <a:cubicBezTo>
                  <a:pt x="3715125" y="18121"/>
                  <a:pt x="3759424" y="16121"/>
                  <a:pt x="3803977" y="13454"/>
                </a:cubicBezTo>
                <a:cubicBezTo>
                  <a:pt x="3844957" y="9821"/>
                  <a:pt x="3886048" y="8104"/>
                  <a:pt x="3927130" y="8304"/>
                </a:cubicBezTo>
                <a:lnTo>
                  <a:pt x="4020639" y="13128"/>
                </a:lnTo>
                <a:lnTo>
                  <a:pt x="4020639" y="2491073"/>
                </a:lnTo>
                <a:lnTo>
                  <a:pt x="6804" y="2491073"/>
                </a:lnTo>
                <a:lnTo>
                  <a:pt x="20473" y="2308286"/>
                </a:lnTo>
                <a:cubicBezTo>
                  <a:pt x="23924" y="2245403"/>
                  <a:pt x="26128" y="2182489"/>
                  <a:pt x="27088" y="2119545"/>
                </a:cubicBezTo>
                <a:cubicBezTo>
                  <a:pt x="30263" y="1875850"/>
                  <a:pt x="38884" y="1631647"/>
                  <a:pt x="11966" y="1388714"/>
                </a:cubicBezTo>
                <a:cubicBezTo>
                  <a:pt x="-6330" y="1224134"/>
                  <a:pt x="928" y="1060316"/>
                  <a:pt x="4255" y="895864"/>
                </a:cubicBezTo>
                <a:cubicBezTo>
                  <a:pt x="8035" y="711091"/>
                  <a:pt x="6221" y="526193"/>
                  <a:pt x="6221" y="341421"/>
                </a:cubicBezTo>
                <a:cubicBezTo>
                  <a:pt x="5918" y="261036"/>
                  <a:pt x="11060" y="181159"/>
                  <a:pt x="19830" y="101154"/>
                </a:cubicBezTo>
                <a:cubicBezTo>
                  <a:pt x="22968" y="72137"/>
                  <a:pt x="24376" y="43159"/>
                  <a:pt x="24410" y="14230"/>
                </a:cubicBezTo>
                <a:lnTo>
                  <a:pt x="24352" y="12883"/>
                </a:lnTo>
                <a:lnTo>
                  <a:pt x="156331" y="7988"/>
                </a:lnTo>
                <a:cubicBezTo>
                  <a:pt x="300221" y="-159"/>
                  <a:pt x="444492" y="3228"/>
                  <a:pt x="587900" y="18121"/>
                </a:cubicBezTo>
                <a:cubicBezTo>
                  <a:pt x="689357" y="25975"/>
                  <a:pt x="791270" y="24722"/>
                  <a:pt x="892537" y="14388"/>
                </a:cubicBezTo>
                <a:cubicBezTo>
                  <a:pt x="1078365" y="-1747"/>
                  <a:pt x="1263813" y="11188"/>
                  <a:pt x="1449261" y="22122"/>
                </a:cubicBezTo>
                <a:cubicBezTo>
                  <a:pt x="1628870" y="32788"/>
                  <a:pt x="1808352" y="24921"/>
                  <a:pt x="1987961" y="17855"/>
                </a:cubicBezTo>
                <a:cubicBezTo>
                  <a:pt x="2120763" y="12655"/>
                  <a:pt x="2253923" y="254"/>
                  <a:pt x="2387172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48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FBB54-65E0-0616-480C-82D91BF53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8E2CA2-A03D-49A9-0721-8A9923AC0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7021"/>
            <a:ext cx="9144000" cy="8864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B363AB-BAEC-5A37-ED2C-729C9F1B66B4}"/>
              </a:ext>
            </a:extLst>
          </p:cNvPr>
          <p:cNvSpPr txBox="1"/>
          <p:nvPr/>
        </p:nvSpPr>
        <p:spPr>
          <a:xfrm>
            <a:off x="727364" y="4423261"/>
            <a:ext cx="87560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Enjoy the fireworks, not the consequences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6EDA52-8146-B12B-5BED-2DEB19EF3FA9}"/>
              </a:ext>
            </a:extLst>
          </p:cNvPr>
          <p:cNvSpPr txBox="1"/>
          <p:nvPr/>
        </p:nvSpPr>
        <p:spPr>
          <a:xfrm>
            <a:off x="318655" y="791302"/>
            <a:ext cx="7841672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latin typeface="Segoe UI" panose="020B0502040204020203" pitchFamily="34" charset="0"/>
                <a:cs typeface="Segoe UI" panose="020B0502040204020203" pitchFamily="34" charset="0"/>
              </a:rPr>
              <a:t>✅ Is it safe?</a:t>
            </a:r>
          </a:p>
          <a:p>
            <a:endParaRPr lang="en-GB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>
                <a:latin typeface="Segoe UI" panose="020B0502040204020203" pitchFamily="34" charset="0"/>
                <a:cs typeface="Segoe UI" panose="020B0502040204020203" pitchFamily="34" charset="0"/>
              </a:rPr>
              <a:t>✅ Is it legal?</a:t>
            </a:r>
          </a:p>
          <a:p>
            <a:endParaRPr lang="en-GB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>
                <a:latin typeface="Segoe UI" panose="020B0502040204020203" pitchFamily="34" charset="0"/>
                <a:cs typeface="Segoe UI" panose="020B0502040204020203" pitchFamily="34" charset="0"/>
              </a:rPr>
              <a:t>✅ Can you guarantee no one will get hurt?</a:t>
            </a:r>
          </a:p>
          <a:p>
            <a:endParaRPr lang="en-GB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>
                <a:latin typeface="Segoe UI" panose="020B0502040204020203" pitchFamily="34" charset="0"/>
                <a:cs typeface="Segoe UI" panose="020B0502040204020203" pitchFamily="34" charset="0"/>
              </a:rPr>
              <a:t>✅ Would I be happy explaining this to my family tomorrow?</a:t>
            </a:r>
          </a:p>
          <a:p>
            <a:endParaRPr lang="en-GB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>
                <a:latin typeface="Segoe UI" panose="020B0502040204020203" pitchFamily="34" charset="0"/>
                <a:cs typeface="Segoe UI" panose="020B0502040204020203" pitchFamily="34" charset="0"/>
              </a:rPr>
              <a:t>✅ Would I be happy explaining this to my friend’s family tomorrow?</a:t>
            </a:r>
          </a:p>
          <a:p>
            <a:endParaRPr lang="en-GB" sz="22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2200">
                <a:latin typeface="Segoe UI" panose="020B0502040204020203" pitchFamily="34" charset="0"/>
                <a:cs typeface="Segoe UI" panose="020B0502040204020203" pitchFamily="34" charset="0"/>
              </a:rPr>
              <a:t>If the answer is no to any of these, walk away 🚒🎆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3C9E670-9380-CDD0-839A-57FAC382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1543"/>
            <a:ext cx="5015345" cy="526473"/>
          </a:xfrm>
        </p:spPr>
        <p:txBody>
          <a:bodyPr>
            <a:normAutofit/>
          </a:bodyPr>
          <a:lstStyle/>
          <a:p>
            <a:r>
              <a:rPr lang="en-GB" sz="250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STOP – THINK - CHOOSE</a:t>
            </a:r>
          </a:p>
        </p:txBody>
      </p:sp>
    </p:spTree>
    <p:extLst>
      <p:ext uri="{BB962C8B-B14F-4D97-AF65-F5344CB8AC3E}">
        <p14:creationId xmlns:p14="http://schemas.microsoft.com/office/powerpoint/2010/main" val="239067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THANK YOU FOR LISTENING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46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de7d7c-fc4c-4231-b7a9-c37f9919cd3c">
      <Terms xmlns="http://schemas.microsoft.com/office/infopath/2007/PartnerControls"/>
    </lcf76f155ced4ddcb4097134ff3c332f>
    <TaxCatchAll xmlns="5565a144-a2af-4fad-bc2f-cafb023fbe7b" xsi:nil="true"/>
    <SharedWithUsers xmlns="ab461f08-8869-4e05-9205-c876576b98df">
      <UserInfo>
        <DisplayName>Thomas Richardson</DisplayName>
        <AccountId>15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A01413D03A4140AE05944D5741F6EF" ma:contentTypeVersion="19" ma:contentTypeDescription="Create a new document." ma:contentTypeScope="" ma:versionID="cb5bdd89b25447a9951b7fe731422058">
  <xsd:schema xmlns:xsd="http://www.w3.org/2001/XMLSchema" xmlns:xs="http://www.w3.org/2001/XMLSchema" xmlns:p="http://schemas.microsoft.com/office/2006/metadata/properties" xmlns:ns2="e7de7d7c-fc4c-4231-b7a9-c37f9919cd3c" xmlns:ns3="ab461f08-8869-4e05-9205-c876576b98df" xmlns:ns4="5565a144-a2af-4fad-bc2f-cafb023fbe7b" targetNamespace="http://schemas.microsoft.com/office/2006/metadata/properties" ma:root="true" ma:fieldsID="7bb87512a2cde11553af9ed7e2d537d5" ns2:_="" ns3:_="" ns4:_="">
    <xsd:import namespace="e7de7d7c-fc4c-4231-b7a9-c37f9919cd3c"/>
    <xsd:import namespace="ab461f08-8869-4e05-9205-c876576b98df"/>
    <xsd:import namespace="5565a144-a2af-4fad-bc2f-cafb023fbe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e7d7c-fc4c-4231-b7a9-c37f9919c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69276cc-6f02-4328-8dd9-aefcde40ea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61f08-8869-4e05-9205-c876576b98d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65a144-a2af-4fad-bc2f-cafb023fbe7b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39d164a8-1555-4ab6-be28-ee26890c1312}" ma:internalName="TaxCatchAll" ma:showField="CatchAllData" ma:web="ab461f08-8869-4e05-9205-c876576b98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D0A7EC-C704-457C-87EE-314E6A845C0B}">
  <ds:schemaRefs>
    <ds:schemaRef ds:uri="5565a144-a2af-4fad-bc2f-cafb023fbe7b"/>
    <ds:schemaRef ds:uri="ab461f08-8869-4e05-9205-c876576b98df"/>
    <ds:schemaRef ds:uri="e7de7d7c-fc4c-4231-b7a9-c37f9919cd3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A667383-BB66-4876-9978-7AA33CDD3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721A87-3C8D-4357-BEA8-EE170A72FD1E}">
  <ds:schemaRefs>
    <ds:schemaRef ds:uri="5565a144-a2af-4fad-bc2f-cafb023fbe7b"/>
    <ds:schemaRef ds:uri="ab461f08-8869-4e05-9205-c876576b98df"/>
    <ds:schemaRef ds:uri="e7de7d7c-fc4c-4231-b7a9-c37f9919cd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7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Bonfire Night &amp; Fireworks  Reinforcement Session </vt:lpstr>
      <vt:lpstr>BONFIRE NIGHT…</vt:lpstr>
      <vt:lpstr>REFLECTION…</vt:lpstr>
      <vt:lpstr>BONFIRE NIGHT…</vt:lpstr>
      <vt:lpstr>FINAL CHALLENGE…</vt:lpstr>
      <vt:lpstr>STOP – THINK - CHOOSE</vt:lpstr>
      <vt:lpstr>THANK YOU FOR LISTENING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TWFRS MRU</dc:creator>
  <cp:revision>2</cp:revision>
  <dcterms:created xsi:type="dcterms:W3CDTF">2021-06-09T08:03:59Z</dcterms:created>
  <dcterms:modified xsi:type="dcterms:W3CDTF">2026-09-16T08:47:20Z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0x010100E5A01413D03A4140AE05944D5741F6EF</vt:lpwstr>
  </property>
  <property fmtid="{D5CDD505-2E9C-101B-9397-08002B2CF9AE}" pid="3" name="MediaServiceImageTags">
    <vt:lpwstr/>
  </property>
</Properties>
</file>